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72" r:id="rId5"/>
    <p:sldId id="273" r:id="rId6"/>
    <p:sldId id="265" r:id="rId7"/>
    <p:sldId id="279" r:id="rId8"/>
    <p:sldId id="271" r:id="rId9"/>
    <p:sldId id="280" r:id="rId10"/>
    <p:sldId id="281" r:id="rId11"/>
    <p:sldId id="282" r:id="rId12"/>
    <p:sldId id="27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 bright="1000" contrast="-6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D78C-9068-436A-AA06-972175BDC923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BB43F-2B8C-4B89-9545-52943D9D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285751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«Педагоги и родители: слушаем и слышим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друга»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G:\сад\контуры\0a0d5e31a6bf5fbcc99b03e0f4db2d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71810"/>
            <a:ext cx="6215106" cy="35480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175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Тренинг «Навстречу друг другу»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214422"/>
            <a:ext cx="41434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Задачи мероприятия: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 участников  информационной культуры, благодаря использованию информационно-коммуникативной технологии.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  установлению и развитию отношений сотрудничества и партнерства родителя с ребенком.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Расширять  возможности понимания родителем своего ребенка.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 родителей умения  эффективной коммуникации, направленной на установление контактов с окружающими людьми, создание интереса, определённой мотивационной направленности мероприятия.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условия для раскрытия потенциальных возможностей участников тренинга (познать себя, свои возможности, увидеть себя глазами других, раскрепоститься, снять психологические барьеры)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Миша\Desktop\Новая папка (2)\P_20180417_170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4858789" cy="3645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Деловая игра для родителей «Гармония общения»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3" descr="C:\Users\Миша\Desktop\Новая папка (2)\P_20180417_170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643050"/>
            <a:ext cx="4742411" cy="355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071678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способствовать формированию у родителей чувства ответственности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своих детей и осуществлять тесное сотрудничество с ДОУ.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2806602" cy="281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эффективности Клуба «Счастливы вместе»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использования различных форм работы с родителями в воспитании и развитии личности ребенка проявляет у родителей </a:t>
            </a:r>
            <a:r>
              <a:rPr lang="ru-RU" dirty="0" smtClean="0"/>
              <a:t>интерес </a:t>
            </a:r>
            <a:r>
              <a:rPr lang="ru-RU" dirty="0" smtClean="0"/>
              <a:t>к содержанию образовательного процесса с детьми; </a:t>
            </a:r>
          </a:p>
          <a:p>
            <a:r>
              <a:rPr lang="ru-RU" dirty="0" smtClean="0"/>
              <a:t>увеличение количества вопросов к педагогу, касающихся личности ребенка, его внутреннего мира; </a:t>
            </a:r>
          </a:p>
          <a:p>
            <a:r>
              <a:rPr lang="ru-RU" dirty="0" smtClean="0"/>
              <a:t>стремление взрослых к индивидуальным контактам с воспитателем;</a:t>
            </a:r>
          </a:p>
          <a:p>
            <a:r>
              <a:rPr lang="ru-RU" dirty="0" smtClean="0"/>
              <a:t> размышление родителей о правильности использования тех или иных методов воспитания; </a:t>
            </a:r>
          </a:p>
          <a:p>
            <a:r>
              <a:rPr lang="ru-RU" dirty="0" smtClean="0"/>
              <a:t>повышение их активности при анализе педагогических ситуаций.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давайте дружить друж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18"/>
            <a:ext cx="9144000" cy="6893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0"/>
            <a:ext cx="76438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 ЖИТЬ  ДРУЖНО! </a:t>
            </a:r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89"/>
            <a:ext cx="8229600" cy="285752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</a:t>
            </a:r>
          </a:p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В.А.Сухомлинский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Picture 2" descr="C:\Users\User\Desktop\лена фото дети\фото дети\IMG_9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26924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_9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643182"/>
            <a:ext cx="264320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8" descr="IMG_0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714752"/>
            <a:ext cx="3311936" cy="280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00066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0"/>
            <a:ext cx="764386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Семья </a:t>
            </a:r>
            <a:r>
              <a:rPr lang="ru-RU" sz="2400" i="1" dirty="0" smtClean="0"/>
              <a:t>– уникальный первичный социум, дающий ребенку ощущение психологической защищенности, «эмоционального тыла», поддержку, безусловного </a:t>
            </a:r>
            <a:r>
              <a:rPr lang="ru-RU" sz="2400" i="1" dirty="0" err="1" smtClean="0"/>
              <a:t>безоценочного</a:t>
            </a:r>
            <a:r>
              <a:rPr lang="ru-RU" sz="2400" i="1" dirty="0" smtClean="0"/>
              <a:t> принятия.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 </a:t>
            </a:r>
          </a:p>
          <a:p>
            <a:endParaRPr lang="ru-RU" sz="2400" i="1" dirty="0" smtClean="0"/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Семья для ребенка </a:t>
            </a:r>
            <a:r>
              <a:rPr lang="ru-RU" sz="2400" i="1" dirty="0" smtClean="0"/>
              <a:t>- это ещё и источник общественного опыта. Здесь он находит примеры для подражания, здесь происходит его социальное рождение.</a:t>
            </a:r>
            <a:endParaRPr lang="ru-RU" sz="2400" i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Идея взаимосвязи общественного и семейного воспитания нашла своё отражение в ряде нормативно-правовых документов: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496"/>
            <a:ext cx="8715436" cy="3071834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Закон«Об образовании»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Закон об основных гарантиях прав ребенка в РФ Семейный кодекс РФ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взаимодействия педагогов с родителями: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6286544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1)Положительный эмоциональный настрой педагогов и родителей на совместную работу по воспитанию детей; </a:t>
            </a:r>
          </a:p>
          <a:p>
            <a:pPr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2)Учет индивидуальности ребенка;</a:t>
            </a:r>
          </a:p>
          <a:p>
            <a:pPr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3)Самостоятельный выбор родителями в дошкольном возрасте того направления в развитии и воспитании ребенка, которое они считают нужным; </a:t>
            </a:r>
          </a:p>
          <a:p>
            <a:pPr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4)Возможность реализации единой программы воспитания и развития ребенка в ДОУ </a:t>
            </a:r>
            <a:r>
              <a:rPr lang="ru-RU" dirty="0" smtClean="0"/>
              <a:t>и семье.</a:t>
            </a:r>
            <a:endParaRPr lang="ru-RU" dirty="0"/>
          </a:p>
        </p:txBody>
      </p:sp>
      <p:pic>
        <p:nvPicPr>
          <p:cNvPr id="11266" name="Picture 2" descr="Картинки по запросу педагог-род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643050"/>
            <a:ext cx="307180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единые задачи педагога и роди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43314"/>
            <a:ext cx="6215106" cy="34290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 педагогов и родителей есть единые задачи: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43063"/>
            <a:ext cx="9144000" cy="3071812"/>
          </a:xfrm>
        </p:spPr>
        <p:txBody>
          <a:bodyPr>
            <a:normAutofit fontScale="55000" lnSpcReduction="20000"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5500" i="1" dirty="0" smtClean="0">
                <a:latin typeface="Times New Roman" pitchFamily="18" charset="0"/>
                <a:cs typeface="Times New Roman" pitchFamily="18" charset="0"/>
              </a:rPr>
              <a:t>сделать все, чтобы дети росли счастливыми, активными, здоровыми, жизнелюбивыми, общительными; </a:t>
            </a:r>
          </a:p>
          <a:p>
            <a:pPr algn="ctr">
              <a:buFont typeface="Wingdings" pitchFamily="2" charset="2"/>
              <a:buChar char="ü"/>
            </a:pPr>
            <a:r>
              <a:rPr lang="ru-RU" sz="5500" i="1" dirty="0" smtClean="0">
                <a:latin typeface="Times New Roman" pitchFamily="18" charset="0"/>
                <a:cs typeface="Times New Roman" pitchFamily="18" charset="0"/>
              </a:rPr>
              <a:t>чтобы они стали гармонично развитыми личностями. </a:t>
            </a:r>
          </a:p>
          <a:p>
            <a:pPr>
              <a:buNone/>
            </a:pPr>
            <a:endParaRPr lang="ru-RU" sz="5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None/>
            </a:pPr>
            <a:r>
              <a:rPr lang="ru-RU" sz="5500" dirty="0" smtClean="0">
                <a:latin typeface="Calibri" pitchFamily="34" charset="0"/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Актуальность клуба молодой семьи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Проблема взаимодействия воспитателя и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актуальна на сегодняшний день. Все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родители разные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это взрослые люди, и к каждому нужно найти определенный подход. Даже при очень хорошем воспитателе и замечательном устройстве детского сада множество причин порождают сложные отношения. При этом к счастью, большинство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и воспитателей понимают, что единственно правильный и лучший выход состоит в сотрудничестве. Поэтому мною был создан семейный клуб «Счастливы вместе» на базе группы.  На заседаниях которых в совместной деятельности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дети обсуждают самые различные вопросы воспитания.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 общения клуба: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572560" cy="60007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sz="3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Всегда стремиться быть в хорошем настроении и быть приятным в общении.</a:t>
            </a:r>
          </a:p>
          <a:p>
            <a:pPr>
              <a:buFont typeface="Wingdings" pitchFamily="2" charset="2"/>
              <a:buChar char="v"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Стараться почувствовать эмоциональное состояние родителей.</a:t>
            </a:r>
          </a:p>
          <a:p>
            <a:pPr>
              <a:buFont typeface="Wingdings" pitchFamily="2" charset="2"/>
              <a:buChar char="v"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Находить возможность каждый раз говорить родителям что-нибудь положительное о ребенке — это лучший способ расположить родителей к себе.</a:t>
            </a:r>
          </a:p>
          <a:p>
            <a:pPr lvl="0">
              <a:buFont typeface="Wingdings" pitchFamily="2" charset="2"/>
              <a:buChar char="v"/>
            </a:pPr>
            <a:r>
              <a:rPr lang="ru-RU" sz="3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Давать родителям возможность высказаться, не перебивая их.</a:t>
            </a:r>
          </a:p>
          <a:p>
            <a:pPr lvl="0">
              <a:buFont typeface="Wingdings" pitchFamily="2" charset="2"/>
              <a:buChar char="v"/>
            </a:pPr>
            <a:r>
              <a:rPr lang="ru-RU" sz="3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эмоционально уравновешенным при общении с родителями, подавать пример воспитанности и такта.</a:t>
            </a:r>
          </a:p>
          <a:p>
            <a:pPr lvl="0">
              <a:buFont typeface="Wingdings" pitchFamily="2" charset="2"/>
              <a:buChar char="v"/>
            </a:pPr>
            <a:r>
              <a:rPr lang="ru-RU" sz="3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сложной ситуации стараться подавать пример уступчивости — этим своего достоинства уронить нельзя, но укрепить его можно.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5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500174"/>
            <a:ext cx="4334256" cy="3608832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DSC005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86446" y="1428736"/>
            <a:ext cx="3061004" cy="2278282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Упражнение  «Искусство общения»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143380"/>
            <a:ext cx="47863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/>
              <a:t>Задание:</a:t>
            </a:r>
            <a:r>
              <a:rPr lang="ru-RU" sz="2000" i="1" dirty="0" smtClean="0"/>
              <a:t> Подготовить короткий комментарий к тезисам.</a:t>
            </a:r>
          </a:p>
          <a:p>
            <a:pPr algn="ctr">
              <a:buNone/>
            </a:pPr>
            <a:r>
              <a:rPr lang="ru-RU" sz="2000" b="1" i="1" dirty="0" smtClean="0"/>
              <a:t>Инструкция:</a:t>
            </a:r>
            <a:r>
              <a:rPr lang="ru-RU" sz="2000" i="1" dirty="0" smtClean="0"/>
              <a:t> Перед Вами  тезисы.  Необходимо выбрать, прочитать его и подготовить короткий комментарий к нему. Могут высказываться и другие участники 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374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«Педагоги и родители: слушаем и слышим   друг друга»     </vt:lpstr>
      <vt:lpstr>    </vt:lpstr>
      <vt:lpstr> </vt:lpstr>
      <vt:lpstr>Идея взаимосвязи общественного и семейного воспитания нашла своё отражение в ряде нормативно-правовых документов:</vt:lpstr>
      <vt:lpstr>Правила взаимодействия педагогов с родителями:  </vt:lpstr>
      <vt:lpstr>У педагогов и родителей есть единые задачи:  </vt:lpstr>
      <vt:lpstr>Актуальность клуба молодой семьи</vt:lpstr>
      <vt:lpstr>Кодекс общения клуба: </vt:lpstr>
      <vt:lpstr> Упражнение  «Искусство общения» </vt:lpstr>
      <vt:lpstr> Тренинг «Навстречу друг другу»</vt:lpstr>
      <vt:lpstr>Деловая игра для родителей «Гармония общения» </vt:lpstr>
      <vt:lpstr>Критерии эффективности Клуба «Счастливы вместе»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ОБЩАТЬСЯ С РОДИТЕЛЯМИ?</dc:title>
  <dc:creator>123</dc:creator>
  <cp:lastModifiedBy>Миша</cp:lastModifiedBy>
  <cp:revision>54</cp:revision>
  <dcterms:created xsi:type="dcterms:W3CDTF">2014-03-11T08:38:26Z</dcterms:created>
  <dcterms:modified xsi:type="dcterms:W3CDTF">2020-01-30T19:08:21Z</dcterms:modified>
</cp:coreProperties>
</file>